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5"/>
  </p:notesMasterIdLst>
  <p:handoutMasterIdLst>
    <p:handoutMasterId r:id="rId16"/>
  </p:handoutMasterIdLst>
  <p:sldIdLst>
    <p:sldId id="604" r:id="rId7"/>
    <p:sldId id="605" r:id="rId8"/>
    <p:sldId id="606" r:id="rId9"/>
    <p:sldId id="609" r:id="rId10"/>
    <p:sldId id="610" r:id="rId11"/>
    <p:sldId id="611" r:id="rId12"/>
    <p:sldId id="612" r:id="rId13"/>
    <p:sldId id="256"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44" autoAdjust="0"/>
    <p:restoredTop sz="86395"/>
  </p:normalViewPr>
  <p:slideViewPr>
    <p:cSldViewPr snapToGrid="0" showGuides="1">
      <p:cViewPr varScale="1">
        <p:scale>
          <a:sx n="151" d="100"/>
          <a:sy n="151" d="100"/>
        </p:scale>
        <p:origin x="216" y="952"/>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Queen" userId="6d26dd4f-d9ec-486a-aac4-19a58c14b487" providerId="ADAL" clId="{BAE66D21-8FA2-6D41-BE3F-7525ABD7E593}"/>
    <pc:docChg chg="undo custSel modSld">
      <pc:chgData name="Edward Queen" userId="6d26dd4f-d9ec-486a-aac4-19a58c14b487" providerId="ADAL" clId="{BAE66D21-8FA2-6D41-BE3F-7525ABD7E593}" dt="2021-02-05T14:43:58.555" v="3" actId="255"/>
      <pc:docMkLst>
        <pc:docMk/>
      </pc:docMkLst>
      <pc:sldChg chg="modSp mod">
        <pc:chgData name="Edward Queen" userId="6d26dd4f-d9ec-486a-aac4-19a58c14b487" providerId="ADAL" clId="{BAE66D21-8FA2-6D41-BE3F-7525ABD7E593}" dt="2021-02-05T14:43:58.555" v="3" actId="255"/>
        <pc:sldMkLst>
          <pc:docMk/>
          <pc:sldMk cId="3082279488" sldId="606"/>
        </pc:sldMkLst>
        <pc:spChg chg="mod">
          <ac:chgData name="Edward Queen" userId="6d26dd4f-d9ec-486a-aac4-19a58c14b487" providerId="ADAL" clId="{BAE66D21-8FA2-6D41-BE3F-7525ABD7E593}" dt="2021-02-05T14:43:58.555" v="3" actId="255"/>
          <ac:spMkLst>
            <pc:docMk/>
            <pc:sldMk cId="3082279488" sldId="606"/>
            <ac:spMk id="8" creationId="{9DAAE506-7C00-264F-9450-A0CD7803AE5A}"/>
          </ac:spMkLst>
        </pc:spChg>
      </pc:sldChg>
      <pc:sldChg chg="modSp mod">
        <pc:chgData name="Edward Queen" userId="6d26dd4f-d9ec-486a-aac4-19a58c14b487" providerId="ADAL" clId="{BAE66D21-8FA2-6D41-BE3F-7525ABD7E593}" dt="2021-02-05T14:41:58.657" v="1" actId="14429"/>
        <pc:sldMkLst>
          <pc:docMk/>
          <pc:sldMk cId="1867674475" sldId="612"/>
        </pc:sldMkLst>
        <pc:spChg chg="mod modVis">
          <ac:chgData name="Edward Queen" userId="6d26dd4f-d9ec-486a-aac4-19a58c14b487" providerId="ADAL" clId="{BAE66D21-8FA2-6D41-BE3F-7525ABD7E593}" dt="2021-02-05T14:41:58.657" v="1" actId="14429"/>
          <ac:spMkLst>
            <pc:docMk/>
            <pc:sldMk cId="1867674475" sldId="612"/>
            <ac:spMk id="15" creationId="{17A90153-5D40-3042-AAA2-64EF09EB8D5D}"/>
          </ac:spMkLst>
        </pc:spChg>
      </pc:sldChg>
    </pc:docChg>
  </pc:docChgLst>
  <pc:docChgLst>
    <pc:chgData name="Chance Pascale" userId="33a09a6f-b2d1-47a5-b3b3-352468c288fc" providerId="ADAL" clId="{73A00293-FB89-1F4C-ACA7-826572A07DA5}"/>
    <pc:docChg chg="modSld">
      <pc:chgData name="Chance Pascale" userId="33a09a6f-b2d1-47a5-b3b3-352468c288fc" providerId="ADAL" clId="{73A00293-FB89-1F4C-ACA7-826572A07DA5}" dt="2021-02-05T17:10:48.053" v="6" actId="207"/>
      <pc:docMkLst>
        <pc:docMk/>
      </pc:docMkLst>
      <pc:sldChg chg="modSp mod">
        <pc:chgData name="Chance Pascale" userId="33a09a6f-b2d1-47a5-b3b3-352468c288fc" providerId="ADAL" clId="{73A00293-FB89-1F4C-ACA7-826572A07DA5}" dt="2021-02-05T17:10:00.934" v="0" actId="207"/>
        <pc:sldMkLst>
          <pc:docMk/>
          <pc:sldMk cId="3082279488" sldId="606"/>
        </pc:sldMkLst>
        <pc:spChg chg="mod">
          <ac:chgData name="Chance Pascale" userId="33a09a6f-b2d1-47a5-b3b3-352468c288fc" providerId="ADAL" clId="{73A00293-FB89-1F4C-ACA7-826572A07DA5}" dt="2021-02-05T17:10:00.934" v="0" actId="207"/>
          <ac:spMkLst>
            <pc:docMk/>
            <pc:sldMk cId="3082279488" sldId="606"/>
            <ac:spMk id="8" creationId="{9DAAE506-7C00-264F-9450-A0CD7803AE5A}"/>
          </ac:spMkLst>
        </pc:spChg>
      </pc:sldChg>
      <pc:sldChg chg="modSp mod">
        <pc:chgData name="Chance Pascale" userId="33a09a6f-b2d1-47a5-b3b3-352468c288fc" providerId="ADAL" clId="{73A00293-FB89-1F4C-ACA7-826572A07DA5}" dt="2021-02-05T17:10:13.712" v="2" actId="207"/>
        <pc:sldMkLst>
          <pc:docMk/>
          <pc:sldMk cId="2641316822" sldId="609"/>
        </pc:sldMkLst>
        <pc:spChg chg="mod">
          <ac:chgData name="Chance Pascale" userId="33a09a6f-b2d1-47a5-b3b3-352468c288fc" providerId="ADAL" clId="{73A00293-FB89-1F4C-ACA7-826572A07DA5}" dt="2021-02-05T17:10:10.009" v="1" actId="207"/>
          <ac:spMkLst>
            <pc:docMk/>
            <pc:sldMk cId="2641316822" sldId="609"/>
            <ac:spMk id="18" creationId="{E28BC9C9-9350-B544-980D-BF8E5D4C61BF}"/>
          </ac:spMkLst>
        </pc:spChg>
        <pc:spChg chg="mod">
          <ac:chgData name="Chance Pascale" userId="33a09a6f-b2d1-47a5-b3b3-352468c288fc" providerId="ADAL" clId="{73A00293-FB89-1F4C-ACA7-826572A07DA5}" dt="2021-02-05T17:10:13.712" v="2" actId="207"/>
          <ac:spMkLst>
            <pc:docMk/>
            <pc:sldMk cId="2641316822" sldId="609"/>
            <ac:spMk id="19" creationId="{D4D3FDDD-939C-5E4B-878F-DCDC321F5808}"/>
          </ac:spMkLst>
        </pc:spChg>
      </pc:sldChg>
      <pc:sldChg chg="modSp mod">
        <pc:chgData name="Chance Pascale" userId="33a09a6f-b2d1-47a5-b3b3-352468c288fc" providerId="ADAL" clId="{73A00293-FB89-1F4C-ACA7-826572A07DA5}" dt="2021-02-05T17:10:23.934" v="3" actId="207"/>
        <pc:sldMkLst>
          <pc:docMk/>
          <pc:sldMk cId="2432949290" sldId="610"/>
        </pc:sldMkLst>
        <pc:spChg chg="mod">
          <ac:chgData name="Chance Pascale" userId="33a09a6f-b2d1-47a5-b3b3-352468c288fc" providerId="ADAL" clId="{73A00293-FB89-1F4C-ACA7-826572A07DA5}" dt="2021-02-05T17:10:23.934" v="3" actId="207"/>
          <ac:spMkLst>
            <pc:docMk/>
            <pc:sldMk cId="2432949290" sldId="610"/>
            <ac:spMk id="12" creationId="{0EC9E60F-C5D9-B94E-A000-11B7339DFBE9}"/>
          </ac:spMkLst>
        </pc:spChg>
      </pc:sldChg>
      <pc:sldChg chg="modSp mod">
        <pc:chgData name="Chance Pascale" userId="33a09a6f-b2d1-47a5-b3b3-352468c288fc" providerId="ADAL" clId="{73A00293-FB89-1F4C-ACA7-826572A07DA5}" dt="2021-02-05T17:10:36.027" v="4" actId="207"/>
        <pc:sldMkLst>
          <pc:docMk/>
          <pc:sldMk cId="2708500908" sldId="611"/>
        </pc:sldMkLst>
        <pc:spChg chg="mod">
          <ac:chgData name="Chance Pascale" userId="33a09a6f-b2d1-47a5-b3b3-352468c288fc" providerId="ADAL" clId="{73A00293-FB89-1F4C-ACA7-826572A07DA5}" dt="2021-02-05T17:10:36.027" v="4" actId="207"/>
          <ac:spMkLst>
            <pc:docMk/>
            <pc:sldMk cId="2708500908" sldId="611"/>
            <ac:spMk id="12" creationId="{684223A1-F6D1-8B40-8DB4-08323384FF24}"/>
          </ac:spMkLst>
        </pc:spChg>
      </pc:sldChg>
      <pc:sldChg chg="modSp mod">
        <pc:chgData name="Chance Pascale" userId="33a09a6f-b2d1-47a5-b3b3-352468c288fc" providerId="ADAL" clId="{73A00293-FB89-1F4C-ACA7-826572A07DA5}" dt="2021-02-05T17:10:48.053" v="6" actId="207"/>
        <pc:sldMkLst>
          <pc:docMk/>
          <pc:sldMk cId="1867674475" sldId="612"/>
        </pc:sldMkLst>
        <pc:spChg chg="mod">
          <ac:chgData name="Chance Pascale" userId="33a09a6f-b2d1-47a5-b3b3-352468c288fc" providerId="ADAL" clId="{73A00293-FB89-1F4C-ACA7-826572A07DA5}" dt="2021-02-05T17:10:44.892" v="5" actId="207"/>
          <ac:spMkLst>
            <pc:docMk/>
            <pc:sldMk cId="1867674475" sldId="612"/>
            <ac:spMk id="12" creationId="{0EC9E60F-C5D9-B94E-A000-11B7339DFBE9}"/>
          </ac:spMkLst>
        </pc:spChg>
        <pc:spChg chg="mod">
          <ac:chgData name="Chance Pascale" userId="33a09a6f-b2d1-47a5-b3b3-352468c288fc" providerId="ADAL" clId="{73A00293-FB89-1F4C-ACA7-826572A07DA5}" dt="2021-02-05T17:10:48.053" v="6" actId="207"/>
          <ac:spMkLst>
            <pc:docMk/>
            <pc:sldMk cId="1867674475" sldId="612"/>
            <ac:spMk id="15" creationId="{17A90153-5D40-3042-AAA2-64EF09EB8D5D}"/>
          </ac:spMkLst>
        </pc:spChg>
      </pc:sldChg>
    </pc:docChg>
  </pc:docChgLst>
  <pc:docChgLst>
    <pc:chgData name="Chance Pascale" userId="33a09a6f-b2d1-47a5-b3b3-352468c288fc" providerId="ADAL" clId="{526F904D-C3FF-FA45-B453-9A543EFDEEB3}"/>
    <pc:docChg chg="undo addSld delSld modSld">
      <pc:chgData name="Chance Pascale" userId="33a09a6f-b2d1-47a5-b3b3-352468c288fc" providerId="ADAL" clId="{526F904D-C3FF-FA45-B453-9A543EFDEEB3}" dt="2021-02-08T19:48:58.231" v="6044" actId="207"/>
      <pc:docMkLst>
        <pc:docMk/>
      </pc:docMkLst>
      <pc:sldChg chg="modSp">
        <pc:chgData name="Chance Pascale" userId="33a09a6f-b2d1-47a5-b3b3-352468c288fc" providerId="ADAL" clId="{526F904D-C3FF-FA45-B453-9A543EFDEEB3}" dt="2021-01-31T21:36:16.284" v="5" actId="27636"/>
        <pc:sldMkLst>
          <pc:docMk/>
          <pc:sldMk cId="2208323800" sldId="604"/>
        </pc:sldMkLst>
        <pc:spChg chg="mod">
          <ac:chgData name="Chance Pascale" userId="33a09a6f-b2d1-47a5-b3b3-352468c288fc" providerId="ADAL" clId="{526F904D-C3FF-FA45-B453-9A543EFDEEB3}" dt="2021-01-31T21:35:43.117" v="0" actId="962"/>
          <ac:spMkLst>
            <pc:docMk/>
            <pc:sldMk cId="2208323800" sldId="604"/>
            <ac:spMk id="8" creationId="{A6076286-1248-4513-8951-8BAA95505598}"/>
          </ac:spMkLst>
        </pc:spChg>
        <pc:spChg chg="mod">
          <ac:chgData name="Chance Pascale" userId="33a09a6f-b2d1-47a5-b3b3-352468c288fc" providerId="ADAL" clId="{526F904D-C3FF-FA45-B453-9A543EFDEEB3}" dt="2021-01-31T21:36:16.284" v="5" actId="27636"/>
          <ac:spMkLst>
            <pc:docMk/>
            <pc:sldMk cId="2208323800" sldId="604"/>
            <ac:spMk id="9" creationId="{6E9DDCCD-6809-49BB-9647-A8B2884DA264}"/>
          </ac:spMkLst>
        </pc:spChg>
      </pc:sldChg>
      <pc:sldChg chg="addSp delSp modSp add del">
        <pc:chgData name="Chance Pascale" userId="33a09a6f-b2d1-47a5-b3b3-352468c288fc" providerId="ADAL" clId="{526F904D-C3FF-FA45-B453-9A543EFDEEB3}" dt="2021-01-31T21:37:23.454" v="22" actId="20577"/>
        <pc:sldMkLst>
          <pc:docMk/>
          <pc:sldMk cId="3325675948" sldId="605"/>
        </pc:sldMkLst>
        <pc:spChg chg="del mod">
          <ac:chgData name="Chance Pascale" userId="33a09a6f-b2d1-47a5-b3b3-352468c288fc" providerId="ADAL" clId="{526F904D-C3FF-FA45-B453-9A543EFDEEB3}" dt="2021-01-31T21:36:33.958" v="12" actId="478"/>
          <ac:spMkLst>
            <pc:docMk/>
            <pc:sldMk cId="3325675948" sldId="605"/>
            <ac:spMk id="2" creationId="{F9FFFFE7-5F02-9041-AB05-D9BA9643AA93}"/>
          </ac:spMkLst>
        </pc:spChg>
        <pc:spChg chg="mod">
          <ac:chgData name="Chance Pascale" userId="33a09a6f-b2d1-47a5-b3b3-352468c288fc" providerId="ADAL" clId="{526F904D-C3FF-FA45-B453-9A543EFDEEB3}" dt="2021-01-31T21:37:23.454" v="22" actId="20577"/>
          <ac:spMkLst>
            <pc:docMk/>
            <pc:sldMk cId="3325675948" sldId="605"/>
            <ac:spMk id="3" creationId="{8AD92B30-F30D-A847-897D-069406D746DF}"/>
          </ac:spMkLst>
        </pc:spChg>
        <pc:spChg chg="add del mod">
          <ac:chgData name="Chance Pascale" userId="33a09a6f-b2d1-47a5-b3b3-352468c288fc" providerId="ADAL" clId="{526F904D-C3FF-FA45-B453-9A543EFDEEB3}" dt="2021-01-31T21:37:03.723" v="17" actId="962"/>
          <ac:spMkLst>
            <pc:docMk/>
            <pc:sldMk cId="3325675948" sldId="605"/>
            <ac:spMk id="4" creationId="{7DA28C42-9FCE-1B47-BF75-27EE8B8A0B41}"/>
          </ac:spMkLst>
        </pc:spChg>
        <pc:spChg chg="add del mod">
          <ac:chgData name="Chance Pascale" userId="33a09a6f-b2d1-47a5-b3b3-352468c288fc" providerId="ADAL" clId="{526F904D-C3FF-FA45-B453-9A543EFDEEB3}" dt="2021-01-31T21:36:35.992" v="13" actId="478"/>
          <ac:spMkLst>
            <pc:docMk/>
            <pc:sldMk cId="3325675948" sldId="605"/>
            <ac:spMk id="5" creationId="{749BB851-6D5D-F744-97D5-6A30DA53CC5B}"/>
          </ac:spMkLst>
        </pc:spChg>
      </pc:sldChg>
      <pc:sldChg chg="addSp delSp modSp mod modNotes">
        <pc:chgData name="Chance Pascale" userId="33a09a6f-b2d1-47a5-b3b3-352468c288fc" providerId="ADAL" clId="{526F904D-C3FF-FA45-B453-9A543EFDEEB3}" dt="2021-02-08T19:48:19.779" v="6038" actId="207"/>
        <pc:sldMkLst>
          <pc:docMk/>
          <pc:sldMk cId="3082279488" sldId="606"/>
        </pc:sldMkLst>
        <pc:spChg chg="del mod">
          <ac:chgData name="Chance Pascale" userId="33a09a6f-b2d1-47a5-b3b3-352468c288fc" providerId="ADAL" clId="{526F904D-C3FF-FA45-B453-9A543EFDEEB3}" dt="2021-01-31T21:39:13.673" v="299" actId="478"/>
          <ac:spMkLst>
            <pc:docMk/>
            <pc:sldMk cId="3082279488" sldId="606"/>
            <ac:spMk id="2" creationId="{59B53037-BFF0-0648-A3FA-12C5A2D4D239}"/>
          </ac:spMkLst>
        </pc:spChg>
        <pc:spChg chg="add mod">
          <ac:chgData name="Chance Pascale" userId="33a09a6f-b2d1-47a5-b3b3-352468c288fc" providerId="ADAL" clId="{526F904D-C3FF-FA45-B453-9A543EFDEEB3}" dt="2021-01-31T21:39:17.637" v="300" actId="1076"/>
          <ac:spMkLst>
            <pc:docMk/>
            <pc:sldMk cId="3082279488" sldId="606"/>
            <ac:spMk id="3" creationId="{131A6D39-25C6-D644-A637-2A1BB98B4CD6}"/>
          </ac:spMkLst>
        </pc:spChg>
        <pc:spChg chg="add del mod">
          <ac:chgData name="Chance Pascale" userId="33a09a6f-b2d1-47a5-b3b3-352468c288fc" providerId="ADAL" clId="{526F904D-C3FF-FA45-B453-9A543EFDEEB3}" dt="2021-01-31T21:41:27.090" v="785"/>
          <ac:spMkLst>
            <pc:docMk/>
            <pc:sldMk cId="3082279488" sldId="606"/>
            <ac:spMk id="4" creationId="{347A6E55-8054-9342-8A3C-8E4B82CD6E6C}"/>
          </ac:spMkLst>
        </pc:spChg>
        <pc:spChg chg="mod">
          <ac:chgData name="Chance Pascale" userId="33a09a6f-b2d1-47a5-b3b3-352468c288fc" providerId="ADAL" clId="{526F904D-C3FF-FA45-B453-9A543EFDEEB3}" dt="2021-02-08T19:48:19.779" v="6038" actId="207"/>
          <ac:spMkLst>
            <pc:docMk/>
            <pc:sldMk cId="3082279488" sldId="606"/>
            <ac:spMk id="8" creationId="{9DAAE506-7C00-264F-9450-A0CD7803AE5A}"/>
          </ac:spMkLst>
        </pc:spChg>
        <pc:picChg chg="mod">
          <ac:chgData name="Chance Pascale" userId="33a09a6f-b2d1-47a5-b3b3-352468c288fc" providerId="ADAL" clId="{526F904D-C3FF-FA45-B453-9A543EFDEEB3}" dt="2021-01-31T21:40:44.744" v="778" actId="962"/>
          <ac:picMkLst>
            <pc:docMk/>
            <pc:sldMk cId="3082279488" sldId="606"/>
            <ac:picMk id="7" creationId="{579F114B-5010-7442-9600-EA8B40D55B6B}"/>
          </ac:picMkLst>
        </pc:picChg>
      </pc:sldChg>
      <pc:sldChg chg="addSp modSp del">
        <pc:chgData name="Chance Pascale" userId="33a09a6f-b2d1-47a5-b3b3-352468c288fc" providerId="ADAL" clId="{526F904D-C3FF-FA45-B453-9A543EFDEEB3}" dt="2021-01-31T21:41:13.843" v="780" actId="2696"/>
        <pc:sldMkLst>
          <pc:docMk/>
          <pc:sldMk cId="73787986" sldId="607"/>
        </pc:sldMkLst>
        <pc:spChg chg="add mod">
          <ac:chgData name="Chance Pascale" userId="33a09a6f-b2d1-47a5-b3b3-352468c288fc" providerId="ADAL" clId="{526F904D-C3FF-FA45-B453-9A543EFDEEB3}" dt="2021-01-31T21:41:07.021" v="779"/>
          <ac:spMkLst>
            <pc:docMk/>
            <pc:sldMk cId="73787986" sldId="607"/>
            <ac:spMk id="3" creationId="{2837B42A-D9CD-8840-9B02-1C9D7E005A20}"/>
          </ac:spMkLst>
        </pc:spChg>
      </pc:sldChg>
      <pc:sldChg chg="addSp modSp add del modNotes">
        <pc:chgData name="Chance Pascale" userId="33a09a6f-b2d1-47a5-b3b3-352468c288fc" providerId="ADAL" clId="{526F904D-C3FF-FA45-B453-9A543EFDEEB3}" dt="2021-01-31T21:41:33.987" v="787" actId="2696"/>
        <pc:sldMkLst>
          <pc:docMk/>
          <pc:sldMk cId="726057723" sldId="608"/>
        </pc:sldMkLst>
        <pc:spChg chg="add mod">
          <ac:chgData name="Chance Pascale" userId="33a09a6f-b2d1-47a5-b3b3-352468c288fc" providerId="ADAL" clId="{526F904D-C3FF-FA45-B453-9A543EFDEEB3}" dt="2021-01-31T21:41:31.720" v="786"/>
          <ac:spMkLst>
            <pc:docMk/>
            <pc:sldMk cId="726057723" sldId="608"/>
            <ac:spMk id="3" creationId="{B60BF2A9-EEDC-D646-9A0D-845D139E781F}"/>
          </ac:spMkLst>
        </pc:spChg>
      </pc:sldChg>
      <pc:sldChg chg="addSp delSp modSp add del mod modNotes">
        <pc:chgData name="Chance Pascale" userId="33a09a6f-b2d1-47a5-b3b3-352468c288fc" providerId="ADAL" clId="{526F904D-C3FF-FA45-B453-9A543EFDEEB3}" dt="2021-02-08T19:48:58.231" v="6044" actId="207"/>
        <pc:sldMkLst>
          <pc:docMk/>
          <pc:sldMk cId="2641316822" sldId="609"/>
        </pc:sldMkLst>
        <pc:spChg chg="del mod">
          <ac:chgData name="Chance Pascale" userId="33a09a6f-b2d1-47a5-b3b3-352468c288fc" providerId="ADAL" clId="{526F904D-C3FF-FA45-B453-9A543EFDEEB3}" dt="2021-01-31T21:42:10.984" v="795" actId="478"/>
          <ac:spMkLst>
            <pc:docMk/>
            <pc:sldMk cId="2641316822" sldId="609"/>
            <ac:spMk id="2" creationId="{C0E21A1B-0B4E-F64B-9C46-60232AF41CD0}"/>
          </ac:spMkLst>
        </pc:spChg>
        <pc:spChg chg="add mod">
          <ac:chgData name="Chance Pascale" userId="33a09a6f-b2d1-47a5-b3b3-352468c288fc" providerId="ADAL" clId="{526F904D-C3FF-FA45-B453-9A543EFDEEB3}" dt="2021-01-31T21:45:58.630" v="1625" actId="13244"/>
          <ac:spMkLst>
            <pc:docMk/>
            <pc:sldMk cId="2641316822" sldId="609"/>
            <ac:spMk id="3" creationId="{69B37A6C-9313-934F-BA68-D151D0CB7D1C}"/>
          </ac:spMkLst>
        </pc:spChg>
        <pc:spChg chg="mod">
          <ac:chgData name="Chance Pascale" userId="33a09a6f-b2d1-47a5-b3b3-352468c288fc" providerId="ADAL" clId="{526F904D-C3FF-FA45-B453-9A543EFDEEB3}" dt="2021-02-08T19:48:30.562" v="6039" actId="207"/>
          <ac:spMkLst>
            <pc:docMk/>
            <pc:sldMk cId="2641316822" sldId="609"/>
            <ac:spMk id="18" creationId="{E28BC9C9-9350-B544-980D-BF8E5D4C61BF}"/>
          </ac:spMkLst>
        </pc:spChg>
        <pc:spChg chg="mod">
          <ac:chgData name="Chance Pascale" userId="33a09a6f-b2d1-47a5-b3b3-352468c288fc" providerId="ADAL" clId="{526F904D-C3FF-FA45-B453-9A543EFDEEB3}" dt="2021-02-08T19:48:58.231" v="6044" actId="207"/>
          <ac:spMkLst>
            <pc:docMk/>
            <pc:sldMk cId="2641316822" sldId="609"/>
            <ac:spMk id="19" creationId="{D4D3FDDD-939C-5E4B-878F-DCDC321F5808}"/>
          </ac:spMkLst>
        </pc:spChg>
        <pc:picChg chg="mod">
          <ac:chgData name="Chance Pascale" userId="33a09a6f-b2d1-47a5-b3b3-352468c288fc" providerId="ADAL" clId="{526F904D-C3FF-FA45-B453-9A543EFDEEB3}" dt="2021-01-31T21:52:05.432" v="2450" actId="962"/>
          <ac:picMkLst>
            <pc:docMk/>
            <pc:sldMk cId="2641316822" sldId="609"/>
            <ac:picMk id="17" creationId="{9BA6D553-BC38-D24B-8343-E68B1D4D70D5}"/>
          </ac:picMkLst>
        </pc:picChg>
      </pc:sldChg>
      <pc:sldChg chg="addSp delSp modSp mod modNotes">
        <pc:chgData name="Chance Pascale" userId="33a09a6f-b2d1-47a5-b3b3-352468c288fc" providerId="ADAL" clId="{526F904D-C3FF-FA45-B453-9A543EFDEEB3}" dt="2021-02-08T19:48:37.344" v="6040" actId="207"/>
        <pc:sldMkLst>
          <pc:docMk/>
          <pc:sldMk cId="2432949290" sldId="610"/>
        </pc:sldMkLst>
        <pc:spChg chg="del mod">
          <ac:chgData name="Chance Pascale" userId="33a09a6f-b2d1-47a5-b3b3-352468c288fc" providerId="ADAL" clId="{526F904D-C3FF-FA45-B453-9A543EFDEEB3}" dt="2021-01-31T21:52:42.737" v="2457" actId="478"/>
          <ac:spMkLst>
            <pc:docMk/>
            <pc:sldMk cId="2432949290" sldId="610"/>
            <ac:spMk id="2" creationId="{274B3BBD-93FB-8044-AC75-34779F44BB4E}"/>
          </ac:spMkLst>
        </pc:spChg>
        <pc:spChg chg="add del mod">
          <ac:chgData name="Chance Pascale" userId="33a09a6f-b2d1-47a5-b3b3-352468c288fc" providerId="ADAL" clId="{526F904D-C3FF-FA45-B453-9A543EFDEEB3}" dt="2021-01-31T21:53:23.820" v="2466" actId="13244"/>
          <ac:spMkLst>
            <pc:docMk/>
            <pc:sldMk cId="2432949290" sldId="610"/>
            <ac:spMk id="3" creationId="{F831FC6A-D222-E248-87A3-36C7E9FF2E4F}"/>
          </ac:spMkLst>
        </pc:spChg>
        <pc:spChg chg="add del mod">
          <ac:chgData name="Chance Pascale" userId="33a09a6f-b2d1-47a5-b3b3-352468c288fc" providerId="ADAL" clId="{526F904D-C3FF-FA45-B453-9A543EFDEEB3}" dt="2021-01-31T21:52:44.445" v="2458" actId="478"/>
          <ac:spMkLst>
            <pc:docMk/>
            <pc:sldMk cId="2432949290" sldId="610"/>
            <ac:spMk id="4" creationId="{DC9A1D46-602F-604D-8345-69269072AD63}"/>
          </ac:spMkLst>
        </pc:spChg>
        <pc:spChg chg="mod">
          <ac:chgData name="Chance Pascale" userId="33a09a6f-b2d1-47a5-b3b3-352468c288fc" providerId="ADAL" clId="{526F904D-C3FF-FA45-B453-9A543EFDEEB3}" dt="2021-02-08T19:48:37.344" v="6040" actId="207"/>
          <ac:spMkLst>
            <pc:docMk/>
            <pc:sldMk cId="2432949290" sldId="610"/>
            <ac:spMk id="12" creationId="{0EC9E60F-C5D9-B94E-A000-11B7339DFBE9}"/>
          </ac:spMkLst>
        </pc:spChg>
        <pc:grpChg chg="mod">
          <ac:chgData name="Chance Pascale" userId="33a09a6f-b2d1-47a5-b3b3-352468c288fc" providerId="ADAL" clId="{526F904D-C3FF-FA45-B453-9A543EFDEEB3}" dt="2021-01-31T21:57:48.611" v="2873" actId="962"/>
          <ac:grpSpMkLst>
            <pc:docMk/>
            <pc:sldMk cId="2432949290" sldId="610"/>
            <ac:grpSpMk id="11" creationId="{0B80CE4E-4203-634E-855C-789887C6B40A}"/>
          </ac:grpSpMkLst>
        </pc:grpChg>
        <pc:picChg chg="mod">
          <ac:chgData name="Chance Pascale" userId="33a09a6f-b2d1-47a5-b3b3-352468c288fc" providerId="ADAL" clId="{526F904D-C3FF-FA45-B453-9A543EFDEEB3}" dt="2021-01-31T22:01:51.583" v="3878" actId="962"/>
          <ac:picMkLst>
            <pc:docMk/>
            <pc:sldMk cId="2432949290" sldId="610"/>
            <ac:picMk id="5" creationId="{F907C57E-9F33-8845-8A80-32D0A6B015B3}"/>
          </ac:picMkLst>
        </pc:picChg>
      </pc:sldChg>
      <pc:sldChg chg="addSp delSp modSp mod modNotes">
        <pc:chgData name="Chance Pascale" userId="33a09a6f-b2d1-47a5-b3b3-352468c288fc" providerId="ADAL" clId="{526F904D-C3FF-FA45-B453-9A543EFDEEB3}" dt="2021-02-08T19:48:43.882" v="6041" actId="207"/>
        <pc:sldMkLst>
          <pc:docMk/>
          <pc:sldMk cId="2708500908" sldId="611"/>
        </pc:sldMkLst>
        <pc:spChg chg="del">
          <ac:chgData name="Chance Pascale" userId="33a09a6f-b2d1-47a5-b3b3-352468c288fc" providerId="ADAL" clId="{526F904D-C3FF-FA45-B453-9A543EFDEEB3}" dt="2021-01-31T22:18:55.629" v="3881" actId="478"/>
          <ac:spMkLst>
            <pc:docMk/>
            <pc:sldMk cId="2708500908" sldId="611"/>
            <ac:spMk id="2" creationId="{C0E21A1B-0B4E-F64B-9C46-60232AF41CD0}"/>
          </ac:spMkLst>
        </pc:spChg>
        <pc:spChg chg="add mod">
          <ac:chgData name="Chance Pascale" userId="33a09a6f-b2d1-47a5-b3b3-352468c288fc" providerId="ADAL" clId="{526F904D-C3FF-FA45-B453-9A543EFDEEB3}" dt="2021-01-31T22:19:46.042" v="3886" actId="13244"/>
          <ac:spMkLst>
            <pc:docMk/>
            <pc:sldMk cId="2708500908" sldId="611"/>
            <ac:spMk id="3" creationId="{8839C4BF-3A35-C443-A5AD-CFCE27DC181D}"/>
          </ac:spMkLst>
        </pc:spChg>
        <pc:spChg chg="mod">
          <ac:chgData name="Chance Pascale" userId="33a09a6f-b2d1-47a5-b3b3-352468c288fc" providerId="ADAL" clId="{526F904D-C3FF-FA45-B453-9A543EFDEEB3}" dt="2021-01-31T22:19:58.229" v="3888" actId="962"/>
          <ac:spMkLst>
            <pc:docMk/>
            <pc:sldMk cId="2708500908" sldId="611"/>
            <ac:spMk id="11" creationId="{D02720B9-396A-F14E-BADA-0007253BB713}"/>
          </ac:spMkLst>
        </pc:spChg>
        <pc:spChg chg="mod">
          <ac:chgData name="Chance Pascale" userId="33a09a6f-b2d1-47a5-b3b3-352468c288fc" providerId="ADAL" clId="{526F904D-C3FF-FA45-B453-9A543EFDEEB3}" dt="2021-02-08T19:48:43.882" v="6041" actId="207"/>
          <ac:spMkLst>
            <pc:docMk/>
            <pc:sldMk cId="2708500908" sldId="611"/>
            <ac:spMk id="12" creationId="{684223A1-F6D1-8B40-8DB4-08323384FF24}"/>
          </ac:spMkLst>
        </pc:spChg>
      </pc:sldChg>
      <pc:sldChg chg="addSp delSp modSp mod">
        <pc:chgData name="Chance Pascale" userId="33a09a6f-b2d1-47a5-b3b3-352468c288fc" providerId="ADAL" clId="{526F904D-C3FF-FA45-B453-9A543EFDEEB3}" dt="2021-02-08T19:48:54.886" v="6043" actId="207"/>
        <pc:sldMkLst>
          <pc:docMk/>
          <pc:sldMk cId="1867674475" sldId="612"/>
        </pc:sldMkLst>
        <pc:spChg chg="del">
          <ac:chgData name="Chance Pascale" userId="33a09a6f-b2d1-47a5-b3b3-352468c288fc" providerId="ADAL" clId="{526F904D-C3FF-FA45-B453-9A543EFDEEB3}" dt="2021-01-31T22:21:45.014" v="3891" actId="478"/>
          <ac:spMkLst>
            <pc:docMk/>
            <pc:sldMk cId="1867674475" sldId="612"/>
            <ac:spMk id="2" creationId="{274B3BBD-93FB-8044-AC75-34779F44BB4E}"/>
          </ac:spMkLst>
        </pc:spChg>
        <pc:spChg chg="add mod">
          <ac:chgData name="Chance Pascale" userId="33a09a6f-b2d1-47a5-b3b3-352468c288fc" providerId="ADAL" clId="{526F904D-C3FF-FA45-B453-9A543EFDEEB3}" dt="2021-01-31T22:22:38.293" v="3896" actId="13244"/>
          <ac:spMkLst>
            <pc:docMk/>
            <pc:sldMk cId="1867674475" sldId="612"/>
            <ac:spMk id="3" creationId="{EE95B187-EA59-C94F-8237-3C5203AC8EA6}"/>
          </ac:spMkLst>
        </pc:spChg>
        <pc:spChg chg="add del mod">
          <ac:chgData name="Chance Pascale" userId="33a09a6f-b2d1-47a5-b3b3-352468c288fc" providerId="ADAL" clId="{526F904D-C3FF-FA45-B453-9A543EFDEEB3}" dt="2021-01-31T22:21:48.106" v="3892" actId="478"/>
          <ac:spMkLst>
            <pc:docMk/>
            <pc:sldMk cId="1867674475" sldId="612"/>
            <ac:spMk id="6" creationId="{B35C72C1-C04C-FC40-AD59-013B453FEDD2}"/>
          </ac:spMkLst>
        </pc:spChg>
        <pc:spChg chg="mod">
          <ac:chgData name="Chance Pascale" userId="33a09a6f-b2d1-47a5-b3b3-352468c288fc" providerId="ADAL" clId="{526F904D-C3FF-FA45-B453-9A543EFDEEB3}" dt="2021-02-08T19:48:51.520" v="6042" actId="207"/>
          <ac:spMkLst>
            <pc:docMk/>
            <pc:sldMk cId="1867674475" sldId="612"/>
            <ac:spMk id="12" creationId="{0EC9E60F-C5D9-B94E-A000-11B7339DFBE9}"/>
          </ac:spMkLst>
        </pc:spChg>
        <pc:spChg chg="mod">
          <ac:chgData name="Chance Pascale" userId="33a09a6f-b2d1-47a5-b3b3-352468c288fc" providerId="ADAL" clId="{526F904D-C3FF-FA45-B453-9A543EFDEEB3}" dt="2021-02-08T19:48:54.886" v="6043" actId="207"/>
          <ac:spMkLst>
            <pc:docMk/>
            <pc:sldMk cId="1867674475" sldId="612"/>
            <ac:spMk id="15" creationId="{17A90153-5D40-3042-AAA2-64EF09EB8D5D}"/>
          </ac:spMkLst>
        </pc:spChg>
        <pc:grpChg chg="mod">
          <ac:chgData name="Chance Pascale" userId="33a09a6f-b2d1-47a5-b3b3-352468c288fc" providerId="ADAL" clId="{526F904D-C3FF-FA45-B453-9A543EFDEEB3}" dt="2021-01-31T22:34:21.467" v="5355" actId="962"/>
          <ac:grpSpMkLst>
            <pc:docMk/>
            <pc:sldMk cId="1867674475" sldId="612"/>
            <ac:grpSpMk id="11" creationId="{0B80CE4E-4203-634E-855C-789887C6B40A}"/>
          </ac:grpSpMkLst>
        </pc:grpChg>
        <pc:grpChg chg="mod">
          <ac:chgData name="Chance Pascale" userId="33a09a6f-b2d1-47a5-b3b3-352468c288fc" providerId="ADAL" clId="{526F904D-C3FF-FA45-B453-9A543EFDEEB3}" dt="2021-01-31T22:28:00.456" v="4275" actId="962"/>
          <ac:grpSpMkLst>
            <pc:docMk/>
            <pc:sldMk cId="1867674475" sldId="612"/>
            <ac:grpSpMk id="16" creationId="{8CA8CC86-2CF3-4C46-95BB-85606F5EB89F}"/>
          </ac:grpSpMkLst>
        </pc:grpChg>
        <pc:picChg chg="mod">
          <ac:chgData name="Chance Pascale" userId="33a09a6f-b2d1-47a5-b3b3-352468c288fc" providerId="ADAL" clId="{526F904D-C3FF-FA45-B453-9A543EFDEEB3}" dt="2021-01-31T22:32:34.408" v="4979" actId="962"/>
          <ac:picMkLst>
            <pc:docMk/>
            <pc:sldMk cId="1867674475" sldId="612"/>
            <ac:picMk id="4" creationId="{3640B8F0-F373-C345-8A50-23520D9C9100}"/>
          </ac:picMkLst>
        </pc:picChg>
        <pc:picChg chg="mod">
          <ac:chgData name="Chance Pascale" userId="33a09a6f-b2d1-47a5-b3b3-352468c288fc" providerId="ADAL" clId="{526F904D-C3FF-FA45-B453-9A543EFDEEB3}" dt="2021-01-31T22:37:45.775" v="6037" actId="962"/>
          <ac:picMkLst>
            <pc:docMk/>
            <pc:sldMk cId="1867674475" sldId="612"/>
            <ac:picMk id="5" creationId="{F907C57E-9F33-8845-8A80-32D0A6B015B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2/8/21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110850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3152334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3314379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2109916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321614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393892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380207066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troduction to Concurrent Programming with GPUs">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Coursera Lab and Assignment Overview">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722"/>
            <a:ext cx="8219053" cy="366706"/>
          </a:xfrm>
        </p:spPr>
        <p:txBody>
          <a:bodyPr>
            <a:normAutofit lnSpcReduction="10000"/>
          </a:bodyPr>
          <a:lstStyle/>
          <a:p>
            <a:r>
              <a:rPr lang="en-US" dirty="0"/>
              <a:t>Coursera Lab and Assignment Overview</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ursera Lab Activity/Assignment Steps">
            <a:extLst>
              <a:ext uri="{FF2B5EF4-FFF2-40B4-BE49-F238E27FC236}">
                <a16:creationId xmlns:a16="http://schemas.microsoft.com/office/drawing/2014/main" id="{7DA28C42-9FCE-1B47-BF75-27EE8B8A0B41}"/>
              </a:ext>
            </a:extLst>
          </p:cNvPr>
          <p:cNvSpPr>
            <a:spLocks noGrp="1"/>
          </p:cNvSpPr>
          <p:nvPr>
            <p:ph type="title" idx="4294967295"/>
          </p:nvPr>
        </p:nvSpPr>
        <p:spPr>
          <a:xfrm>
            <a:off x="628650" y="512764"/>
            <a:ext cx="8058150" cy="468312"/>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Coursera Lab Activity/Assignment Steps</a:t>
            </a:r>
            <a:endParaRPr lang="en-US" dirty="0">
              <a:effectLst/>
            </a:endParaRPr>
          </a:p>
        </p:txBody>
      </p:sp>
      <p:sp>
        <p:nvSpPr>
          <p:cNvPr id="3" name="Lab activity/assignment steps">
            <a:extLst>
              <a:ext uri="{FF2B5EF4-FFF2-40B4-BE49-F238E27FC236}">
                <a16:creationId xmlns:a16="http://schemas.microsoft.com/office/drawing/2014/main" id="{8AD92B30-F30D-A847-897D-069406D746DF}"/>
              </a:ext>
            </a:extLst>
          </p:cNvPr>
          <p:cNvSpPr>
            <a:spLocks noGrp="1"/>
          </p:cNvSpPr>
          <p:nvPr>
            <p:ph type="body" sz="quarter" idx="16"/>
          </p:nvPr>
        </p:nvSpPr>
        <p:spPr>
          <a:xfrm>
            <a:off x="457201" y="1390650"/>
            <a:ext cx="8229600" cy="3077573"/>
          </a:xfrm>
        </p:spPr>
        <p:txBody>
          <a:bodyPr/>
          <a:lstStyle/>
          <a:p>
            <a:pPr marL="342900" indent="-342900">
              <a:buFont typeface="+mj-lt"/>
              <a:buAutoNum type="arabicPeriod"/>
            </a:pPr>
            <a:r>
              <a:rPr lang="en-US" dirty="0"/>
              <a:t>Open Coursera Lab (VS Code)</a:t>
            </a:r>
          </a:p>
          <a:p>
            <a:pPr marL="342900" indent="-342900">
              <a:buFont typeface="+mj-lt"/>
              <a:buAutoNum type="arabicPeriod"/>
            </a:pPr>
            <a:r>
              <a:rPr lang="en-US"/>
              <a:t>Open </a:t>
            </a:r>
            <a:r>
              <a:rPr lang="en-US" dirty="0"/>
              <a:t>module directory</a:t>
            </a:r>
          </a:p>
          <a:p>
            <a:pPr marL="342900" indent="-342900">
              <a:buFont typeface="+mj-lt"/>
              <a:buAutoNum type="arabicPeriod"/>
            </a:pPr>
            <a:r>
              <a:rPr lang="en-US" dirty="0"/>
              <a:t>Read module </a:t>
            </a:r>
            <a:r>
              <a:rPr lang="en-US" dirty="0" err="1"/>
              <a:t>README.md</a:t>
            </a:r>
            <a:r>
              <a:rPr lang="en-US" dirty="0"/>
              <a:t> text file for specific instructions</a:t>
            </a:r>
          </a:p>
          <a:p>
            <a:pPr marL="342900" indent="-342900">
              <a:buFont typeface="+mj-lt"/>
              <a:buAutoNum type="arabicPeriod"/>
            </a:pPr>
            <a:r>
              <a:rPr lang="en-US" dirty="0"/>
              <a:t>Edit .</a:t>
            </a:r>
            <a:r>
              <a:rPr lang="en-US" dirty="0" err="1"/>
              <a:t>py</a:t>
            </a:r>
            <a:r>
              <a:rPr lang="en-US" dirty="0"/>
              <a:t>, .</a:t>
            </a:r>
            <a:r>
              <a:rPr lang="en-US" dirty="0" err="1"/>
              <a:t>cpp</a:t>
            </a:r>
            <a:r>
              <a:rPr lang="en-US" dirty="0"/>
              <a:t>, .</a:t>
            </a:r>
            <a:r>
              <a:rPr lang="en-US" dirty="0" err="1"/>
              <a:t>hpp</a:t>
            </a:r>
            <a:r>
              <a:rPr lang="en-US" dirty="0"/>
              <a:t>, and other applicable code file</a:t>
            </a:r>
          </a:p>
          <a:p>
            <a:pPr marL="342900" indent="-342900">
              <a:buFont typeface="+mj-lt"/>
              <a:buAutoNum type="arabicPeriod"/>
            </a:pPr>
            <a:r>
              <a:rPr lang="en-US" dirty="0"/>
              <a:t>In terminal, use commands to clean, build, run one or more iterations of code</a:t>
            </a:r>
          </a:p>
          <a:p>
            <a:pPr marL="342900" indent="-342900">
              <a:buFont typeface="+mj-lt"/>
              <a:buAutoNum type="arabicPeriod"/>
            </a:pPr>
            <a:r>
              <a:rPr lang="en-US" dirty="0"/>
              <a:t>For assignments, edit .user and appropriate code variables (specified in </a:t>
            </a:r>
            <a:r>
              <a:rPr lang="en-US" dirty="0" err="1"/>
              <a:t>README.md</a:t>
            </a:r>
            <a:r>
              <a:rPr lang="en-US" dirty="0"/>
              <a:t>), and submit assignment</a:t>
            </a:r>
          </a:p>
        </p:txBody>
      </p:sp>
    </p:spTree>
    <p:extLst>
      <p:ext uri="{BB962C8B-B14F-4D97-AF65-F5344CB8AC3E}">
        <p14:creationId xmlns:p14="http://schemas.microsoft.com/office/powerpoint/2010/main" val="332567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e image is a screen capture of the VS Code editor. It is showing the Open Folder option under the File menu, which is used to open the project folder used in editing code.">
            <a:extLst>
              <a:ext uri="{FF2B5EF4-FFF2-40B4-BE49-F238E27FC236}">
                <a16:creationId xmlns:a16="http://schemas.microsoft.com/office/drawing/2014/main" id="{579F114B-5010-7442-9600-EA8B40D55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56" y="979422"/>
            <a:ext cx="6499042" cy="3764028"/>
          </a:xfrm>
          <a:prstGeom prst="rect">
            <a:avLst/>
          </a:prstGeom>
        </p:spPr>
      </p:pic>
      <p:sp>
        <p:nvSpPr>
          <p:cNvPr id="8" name="Oval 7" descr="Circle shape with number 1 inside to indicate that the image of the VS Code editor is the first step in programming assignments.">
            <a:extLst>
              <a:ext uri="{FF2B5EF4-FFF2-40B4-BE49-F238E27FC236}">
                <a16:creationId xmlns:a16="http://schemas.microsoft.com/office/drawing/2014/main" id="{9DAAE506-7C00-264F-9450-A0CD7803AE5A}"/>
              </a:ext>
            </a:extLst>
          </p:cNvPr>
          <p:cNvSpPr/>
          <p:nvPr/>
        </p:nvSpPr>
        <p:spPr>
          <a:xfrm>
            <a:off x="341194" y="995007"/>
            <a:ext cx="232012" cy="232012"/>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3" name="Title 2">
            <a:extLst>
              <a:ext uri="{FF2B5EF4-FFF2-40B4-BE49-F238E27FC236}">
                <a16:creationId xmlns:a16="http://schemas.microsoft.com/office/drawing/2014/main" id="{131A6D39-25C6-D644-A637-2A1BB98B4CD6}"/>
              </a:ext>
            </a:extLst>
          </p:cNvPr>
          <p:cNvSpPr>
            <a:spLocks noGrp="1"/>
          </p:cNvSpPr>
          <p:nvPr>
            <p:ph type="title" idx="4294967295"/>
          </p:nvPr>
        </p:nvSpPr>
        <p:spPr>
          <a:xfrm>
            <a:off x="457200" y="428625"/>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Coursera Lab - VS Code editor</a:t>
            </a:r>
            <a:endParaRPr lang="en-US" dirty="0">
              <a:effectLst/>
            </a:endParaRPr>
          </a:p>
        </p:txBody>
      </p:sp>
    </p:spTree>
    <p:extLst>
      <p:ext uri="{BB962C8B-B14F-4D97-AF65-F5344CB8AC3E}">
        <p14:creationId xmlns:p14="http://schemas.microsoft.com/office/powerpoint/2010/main" val="308227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pen module directory and view README.md">
            <a:extLst>
              <a:ext uri="{FF2B5EF4-FFF2-40B4-BE49-F238E27FC236}">
                <a16:creationId xmlns:a16="http://schemas.microsoft.com/office/drawing/2014/main" id="{69B37A6C-9313-934F-BA68-D151D0CB7D1C}"/>
              </a:ext>
            </a:extLst>
          </p:cNvPr>
          <p:cNvSpPr>
            <a:spLocks noGrp="1"/>
          </p:cNvSpPr>
          <p:nvPr>
            <p:ph type="title" idx="4294967295"/>
          </p:nvPr>
        </p:nvSpPr>
        <p:spPr>
          <a:xfrm>
            <a:off x="628650" y="588963"/>
            <a:ext cx="7886700" cy="477837"/>
          </a:xfrm>
          <a:prstGeom prst="rect">
            <a:avLst/>
          </a:prstGeom>
        </p:spPr>
        <p:txBody>
          <a:bodyPr/>
          <a:lstStyle/>
          <a:p>
            <a:pPr rtl="0" eaLnBrk="1" latinLnBrk="0" hangingPunct="1"/>
            <a:r>
              <a:rPr lang="en-US" sz="24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Open module directory and view README.md</a:t>
            </a:r>
            <a:endParaRPr lang="en-US" dirty="0">
              <a:effectLst/>
            </a:endParaRPr>
          </a:p>
        </p:txBody>
      </p:sp>
      <p:sp>
        <p:nvSpPr>
          <p:cNvPr id="18" name="2nd step" descr="A circle shape with the number 2 inside, which is used to indicate that the file button in the screen capture of the VS Code editor needs to be the second step taken by the student.">
            <a:extLst>
              <a:ext uri="{FF2B5EF4-FFF2-40B4-BE49-F238E27FC236}">
                <a16:creationId xmlns:a16="http://schemas.microsoft.com/office/drawing/2014/main" id="{E28BC9C9-9350-B544-980D-BF8E5D4C61BF}"/>
              </a:ext>
            </a:extLst>
          </p:cNvPr>
          <p:cNvSpPr/>
          <p:nvPr/>
        </p:nvSpPr>
        <p:spPr>
          <a:xfrm>
            <a:off x="225188" y="1319568"/>
            <a:ext cx="232012" cy="232012"/>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pic>
        <p:nvPicPr>
          <p:cNvPr id="17" name="Screen Capture of VS Code editor and reading README.md file" descr="The image is a screen capture of the VS Code editor. It is displaying a README.md file, which will be used to display laboratory activity and assignment instructions. Prior to developing any code, students should use this file to understand expectations.">
            <a:extLst>
              <a:ext uri="{FF2B5EF4-FFF2-40B4-BE49-F238E27FC236}">
                <a16:creationId xmlns:a16="http://schemas.microsoft.com/office/drawing/2014/main" id="{9BA6D553-BC38-D24B-8343-E68B1D4D7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96797"/>
            <a:ext cx="8229600" cy="2749906"/>
          </a:xfrm>
          <a:prstGeom prst="rect">
            <a:avLst/>
          </a:prstGeom>
        </p:spPr>
      </p:pic>
      <p:sp>
        <p:nvSpPr>
          <p:cNvPr id="19" name="3rd step" descr="A circle shape with the number 3 inside, which is used to indicate that the student should click the README.md file. This should be the third step taken, in order to learn lab activity and assignment details.">
            <a:extLst>
              <a:ext uri="{FF2B5EF4-FFF2-40B4-BE49-F238E27FC236}">
                <a16:creationId xmlns:a16="http://schemas.microsoft.com/office/drawing/2014/main" id="{D4D3FDDD-939C-5E4B-878F-DCDC321F5808}"/>
              </a:ext>
            </a:extLst>
          </p:cNvPr>
          <p:cNvSpPr/>
          <p:nvPr/>
        </p:nvSpPr>
        <p:spPr>
          <a:xfrm>
            <a:off x="2752299" y="2887496"/>
            <a:ext cx="232012" cy="232012"/>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641316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dit Code Files (.py, .cpp, .h, .cu)">
            <a:extLst>
              <a:ext uri="{FF2B5EF4-FFF2-40B4-BE49-F238E27FC236}">
                <a16:creationId xmlns:a16="http://schemas.microsoft.com/office/drawing/2014/main" id="{F831FC6A-D222-E248-87A3-36C7E9FF2E4F}"/>
              </a:ext>
            </a:extLst>
          </p:cNvPr>
          <p:cNvSpPr>
            <a:spLocks noGrp="1"/>
          </p:cNvSpPr>
          <p:nvPr>
            <p:ph type="title" idx="4294967295"/>
          </p:nvPr>
        </p:nvSpPr>
        <p:spPr>
          <a:xfrm>
            <a:off x="609600" y="428625"/>
            <a:ext cx="6667500" cy="544512"/>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Edit Code Files (.py, .cpp, .h, .cu)</a:t>
            </a:r>
            <a:endParaRPr lang="en-US" dirty="0">
              <a:effectLst/>
            </a:endParaRPr>
          </a:p>
        </p:txBody>
      </p:sp>
      <p:pic>
        <p:nvPicPr>
          <p:cNvPr id="5" name="File editing screen capture" descr="This image is a screen capture of the VS Code editor, which will be used to edit code files needed for learning objectives. Becoming familiar with this editor, which will be available from the Coursera website and shown in the web browser, will be helpful in completing assignments.">
            <a:extLst>
              <a:ext uri="{FF2B5EF4-FFF2-40B4-BE49-F238E27FC236}">
                <a16:creationId xmlns:a16="http://schemas.microsoft.com/office/drawing/2014/main" id="{F907C57E-9F33-8845-8A80-32D0A6B01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709" y="1139589"/>
            <a:ext cx="4707037" cy="3500401"/>
          </a:xfrm>
          <a:prstGeom prst="rect">
            <a:avLst/>
          </a:prstGeom>
        </p:spPr>
      </p:pic>
      <p:sp>
        <p:nvSpPr>
          <p:cNvPr id="12" name="Step 4" descr="Circle shape used to indicate that when working on laboratory activities and assignments, editing files will be the 4th step for students to take.">
            <a:extLst>
              <a:ext uri="{FF2B5EF4-FFF2-40B4-BE49-F238E27FC236}">
                <a16:creationId xmlns:a16="http://schemas.microsoft.com/office/drawing/2014/main" id="{0EC9E60F-C5D9-B94E-A000-11B7339DFBE9}"/>
              </a:ext>
            </a:extLst>
          </p:cNvPr>
          <p:cNvSpPr/>
          <p:nvPr/>
        </p:nvSpPr>
        <p:spPr>
          <a:xfrm>
            <a:off x="3170604" y="1775203"/>
            <a:ext cx="255213" cy="232012"/>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a:t>
            </a:r>
          </a:p>
        </p:txBody>
      </p:sp>
      <p:grpSp>
        <p:nvGrpSpPr>
          <p:cNvPr id="11" name="Username constant field" descr="This callout indicates that a user will need to ensure that the USERNAME constant, in each assignment's main code file, reflects their username.">
            <a:extLst>
              <a:ext uri="{FF2B5EF4-FFF2-40B4-BE49-F238E27FC236}">
                <a16:creationId xmlns:a16="http://schemas.microsoft.com/office/drawing/2014/main" id="{0B80CE4E-4203-634E-855C-789887C6B40A}"/>
              </a:ext>
            </a:extLst>
          </p:cNvPr>
          <p:cNvGrpSpPr/>
          <p:nvPr/>
        </p:nvGrpSpPr>
        <p:grpSpPr>
          <a:xfrm>
            <a:off x="3167216" y="2096783"/>
            <a:ext cx="4598893" cy="949934"/>
            <a:chOff x="3290045" y="3335464"/>
            <a:chExt cx="4598893" cy="949934"/>
          </a:xfrm>
        </p:grpSpPr>
        <p:sp>
          <p:nvSpPr>
            <p:cNvPr id="9" name="Rectangular Callout 8">
              <a:extLst>
                <a:ext uri="{FF2B5EF4-FFF2-40B4-BE49-F238E27FC236}">
                  <a16:creationId xmlns:a16="http://schemas.microsoft.com/office/drawing/2014/main" id="{99DA7E7B-5201-9D44-B9D1-F8698DA7F5CB}"/>
                </a:ext>
              </a:extLst>
            </p:cNvPr>
            <p:cNvSpPr/>
            <p:nvPr/>
          </p:nvSpPr>
          <p:spPr>
            <a:xfrm>
              <a:off x="3290045" y="3335464"/>
              <a:ext cx="4598893" cy="949934"/>
            </a:xfrm>
            <a:prstGeom prst="wedgeRectCallout">
              <a:avLst>
                <a:gd name="adj1" fmla="val -56229"/>
                <a:gd name="adj2" fmla="val -2249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C9AB966-253D-F34E-9E5F-C972786EC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3230" y="3383382"/>
              <a:ext cx="4534462" cy="847424"/>
            </a:xfrm>
            <a:prstGeom prst="rect">
              <a:avLst/>
            </a:prstGeom>
          </p:spPr>
        </p:pic>
      </p:grpSp>
    </p:spTree>
    <p:extLst>
      <p:ext uri="{BB962C8B-B14F-4D97-AF65-F5344CB8AC3E}">
        <p14:creationId xmlns:p14="http://schemas.microsoft.com/office/powerpoint/2010/main" val="2432949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eaning, Building, and Running Code">
            <a:extLst>
              <a:ext uri="{FF2B5EF4-FFF2-40B4-BE49-F238E27FC236}">
                <a16:creationId xmlns:a16="http://schemas.microsoft.com/office/drawing/2014/main" id="{8839C4BF-3A35-C443-A5AD-CFCE27DC181D}"/>
              </a:ext>
            </a:extLst>
          </p:cNvPr>
          <p:cNvSpPr>
            <a:spLocks noGrp="1"/>
          </p:cNvSpPr>
          <p:nvPr>
            <p:ph type="title" idx="4294967295"/>
          </p:nvPr>
        </p:nvSpPr>
        <p:spPr>
          <a:xfrm>
            <a:off x="628650" y="608014"/>
            <a:ext cx="7886700" cy="506412"/>
          </a:xfrm>
          <a:prstGeom prst="rect">
            <a:avLst/>
          </a:prstGeom>
        </p:spPr>
        <p:txBody>
          <a:bodyPr/>
          <a:lstStyle/>
          <a:p>
            <a:pPr rtl="0" eaLnBrk="1" latinLnBrk="0" hangingPunct="1"/>
            <a:r>
              <a:rPr lang="en-US" sz="24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Cleaning, Building, and Running Code</a:t>
            </a:r>
            <a:endParaRPr lang="en-US" dirty="0">
              <a:effectLst/>
            </a:endParaRPr>
          </a:p>
        </p:txBody>
      </p:sp>
      <p:sp>
        <p:nvSpPr>
          <p:cNvPr id="11" name="make and run.sh commands">
            <a:extLst>
              <a:ext uri="{FF2B5EF4-FFF2-40B4-BE49-F238E27FC236}">
                <a16:creationId xmlns:a16="http://schemas.microsoft.com/office/drawing/2014/main" id="{D02720B9-396A-F14E-BADA-0007253BB713}"/>
              </a:ext>
            </a:extLst>
          </p:cNvPr>
          <p:cNvSpPr txBox="1"/>
          <p:nvPr/>
        </p:nvSpPr>
        <p:spPr>
          <a:xfrm>
            <a:off x="457200" y="1517176"/>
            <a:ext cx="8229600" cy="2677656"/>
          </a:xfrm>
          <a:prstGeom prst="rect">
            <a:avLst/>
          </a:prstGeom>
          <a:noFill/>
        </p:spPr>
        <p:txBody>
          <a:bodyPr wrap="square" rtlCol="0">
            <a:spAutoFit/>
          </a:bodyPr>
          <a:lstStyle/>
          <a:p>
            <a:pPr marL="285750" indent="-285750">
              <a:buFont typeface="Arial" panose="020B0604020202020204" pitchFamily="34" charset="0"/>
              <a:buChar char="•"/>
            </a:pPr>
            <a:r>
              <a:rPr lang="en-US" sz="2400" i="1" dirty="0"/>
              <a:t>make </a:t>
            </a:r>
            <a:r>
              <a:rPr lang="en-US" sz="2400" dirty="0"/>
              <a:t>commands:</a:t>
            </a:r>
          </a:p>
          <a:p>
            <a:pPr marL="742950" lvl="1" indent="-285750">
              <a:buFont typeface="Arial" panose="020B0604020202020204" pitchFamily="34" charset="0"/>
              <a:buChar char="•"/>
            </a:pPr>
            <a:r>
              <a:rPr lang="en-US" sz="2400" i="1" dirty="0"/>
              <a:t>clean</a:t>
            </a:r>
            <a:r>
              <a:rPr lang="en-US" sz="2400" dirty="0"/>
              <a:t> – clean all created files</a:t>
            </a:r>
          </a:p>
          <a:p>
            <a:pPr marL="742950" lvl="1" indent="-285750">
              <a:buFont typeface="Arial" panose="020B0604020202020204" pitchFamily="34" charset="0"/>
              <a:buChar char="•"/>
            </a:pPr>
            <a:r>
              <a:rPr lang="en-US" sz="2400" i="1" dirty="0"/>
              <a:t>build</a:t>
            </a:r>
            <a:r>
              <a:rPr lang="en-US" sz="2400" dirty="0"/>
              <a:t> – compile all files into executable</a:t>
            </a:r>
          </a:p>
          <a:p>
            <a:pPr marL="742950" lvl="1" indent="-285750">
              <a:buFont typeface="Arial" panose="020B0604020202020204" pitchFamily="34" charset="0"/>
              <a:buChar char="•"/>
            </a:pPr>
            <a:r>
              <a:rPr lang="en-US" sz="2400" i="1" dirty="0"/>
              <a:t>run USERNAME</a:t>
            </a:r>
            <a:r>
              <a:rPr lang="en-US" sz="2400" dirty="0"/>
              <a:t> – execute one iteration of code with USERNAME as argument</a:t>
            </a:r>
          </a:p>
          <a:p>
            <a:pPr marL="285750" indent="-285750">
              <a:buFont typeface="Arial" panose="020B0604020202020204" pitchFamily="34" charset="0"/>
              <a:buChar char="•"/>
            </a:pPr>
            <a:r>
              <a:rPr lang="en-US" sz="2400" i="1" dirty="0"/>
              <a:t>sh run.sh</a:t>
            </a:r>
            <a:r>
              <a:rPr lang="en-US" sz="2400" dirty="0"/>
              <a:t> </a:t>
            </a:r>
            <a:r>
              <a:rPr lang="en-US" sz="2400" i="1" dirty="0"/>
              <a:t>N USERNAME</a:t>
            </a:r>
            <a:r>
              <a:rPr lang="en-US" sz="2400" dirty="0"/>
              <a:t> - executes N runs of code with argument of USERNAME</a:t>
            </a:r>
            <a:endParaRPr lang="en-US" sz="2400" i="1" dirty="0"/>
          </a:p>
        </p:txBody>
      </p:sp>
      <p:sp>
        <p:nvSpPr>
          <p:cNvPr id="12" name="Step 5">
            <a:extLst>
              <a:ext uri="{FF2B5EF4-FFF2-40B4-BE49-F238E27FC236}">
                <a16:creationId xmlns:a16="http://schemas.microsoft.com/office/drawing/2014/main" id="{684223A1-F6D1-8B40-8DB4-08323384FF24}"/>
              </a:ext>
            </a:extLst>
          </p:cNvPr>
          <p:cNvSpPr/>
          <p:nvPr/>
        </p:nvSpPr>
        <p:spPr>
          <a:xfrm>
            <a:off x="457200" y="1358946"/>
            <a:ext cx="255213" cy="232012"/>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p>
        </p:txBody>
      </p:sp>
    </p:spTree>
    <p:extLst>
      <p:ext uri="{BB962C8B-B14F-4D97-AF65-F5344CB8AC3E}">
        <p14:creationId xmlns:p14="http://schemas.microsoft.com/office/powerpoint/2010/main" val="2708500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r Assignments update code and .user ">
            <a:extLst>
              <a:ext uri="{FF2B5EF4-FFF2-40B4-BE49-F238E27FC236}">
                <a16:creationId xmlns:a16="http://schemas.microsoft.com/office/drawing/2014/main" id="{EE95B187-EA59-C94F-8237-3C5203AC8EA6}"/>
              </a:ext>
            </a:extLst>
          </p:cNvPr>
          <p:cNvSpPr>
            <a:spLocks noGrp="1"/>
          </p:cNvSpPr>
          <p:nvPr>
            <p:ph type="title" idx="4294967295"/>
          </p:nvPr>
        </p:nvSpPr>
        <p:spPr>
          <a:xfrm>
            <a:off x="628650" y="522288"/>
            <a:ext cx="7886700" cy="496887"/>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For Assignments update code and .user</a:t>
            </a:r>
            <a:r>
              <a:rPr lang="en-US" dirty="0"/>
              <a:t> </a:t>
            </a:r>
          </a:p>
        </p:txBody>
      </p:sp>
      <p:pic>
        <p:nvPicPr>
          <p:cNvPr id="5" name="VS Code editor modify code file" descr="This is a screen capture is of an example code file that needs to have the USERNAME constant variable updated to be the same value that you will place in the .user and pass as a command line argument to this file's main function.">
            <a:extLst>
              <a:ext uri="{FF2B5EF4-FFF2-40B4-BE49-F238E27FC236}">
                <a16:creationId xmlns:a16="http://schemas.microsoft.com/office/drawing/2014/main" id="{F907C57E-9F33-8845-8A80-32D0A6B015B3}"/>
              </a:ext>
            </a:extLst>
          </p:cNvPr>
          <p:cNvPicPr>
            <a:picLocks noChangeAspect="1"/>
          </p:cNvPicPr>
          <p:nvPr/>
        </p:nvPicPr>
        <p:blipFill rotWithShape="1">
          <a:blip r:embed="rId3">
            <a:extLst>
              <a:ext uri="{28A0092B-C50C-407E-A947-70E740481C1C}">
                <a14:useLocalDpi xmlns:a14="http://schemas.microsoft.com/office/drawing/2010/main" val="0"/>
              </a:ext>
            </a:extLst>
          </a:blip>
          <a:srcRect b="59086"/>
          <a:stretch/>
        </p:blipFill>
        <p:spPr>
          <a:xfrm>
            <a:off x="649709" y="1139589"/>
            <a:ext cx="4707037" cy="1432161"/>
          </a:xfrm>
          <a:prstGeom prst="rect">
            <a:avLst/>
          </a:prstGeom>
        </p:spPr>
      </p:pic>
      <p:sp>
        <p:nvSpPr>
          <p:cNvPr id="12" name="Step 6" descr="A circle with the number 6 inside of it, ot indicate that the USERNAME constant variable in the main code file should be the 6th step.">
            <a:extLst>
              <a:ext uri="{FF2B5EF4-FFF2-40B4-BE49-F238E27FC236}">
                <a16:creationId xmlns:a16="http://schemas.microsoft.com/office/drawing/2014/main" id="{0EC9E60F-C5D9-B94E-A000-11B7339DFBE9}"/>
              </a:ext>
            </a:extLst>
          </p:cNvPr>
          <p:cNvSpPr/>
          <p:nvPr/>
        </p:nvSpPr>
        <p:spPr>
          <a:xfrm>
            <a:off x="3109189" y="1672845"/>
            <a:ext cx="255213" cy="232012"/>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a:t>
            </a:r>
          </a:p>
        </p:txBody>
      </p:sp>
      <p:grpSp>
        <p:nvGrpSpPr>
          <p:cNvPr id="11" name="USERNAME constant variable" descr="This callout shows the USERNAME constant variable in the main code file that should be updated. The username for numerous reasons needs to not include any spaces or special characters.">
            <a:extLst>
              <a:ext uri="{FF2B5EF4-FFF2-40B4-BE49-F238E27FC236}">
                <a16:creationId xmlns:a16="http://schemas.microsoft.com/office/drawing/2014/main" id="{0B80CE4E-4203-634E-855C-789887C6B40A}"/>
              </a:ext>
            </a:extLst>
          </p:cNvPr>
          <p:cNvGrpSpPr/>
          <p:nvPr/>
        </p:nvGrpSpPr>
        <p:grpSpPr>
          <a:xfrm>
            <a:off x="3453286" y="1373452"/>
            <a:ext cx="4598893" cy="949934"/>
            <a:chOff x="3290045" y="3335464"/>
            <a:chExt cx="4598893" cy="949934"/>
          </a:xfrm>
        </p:grpSpPr>
        <p:sp>
          <p:nvSpPr>
            <p:cNvPr id="9" name="Rectangular Callout 8">
              <a:extLst>
                <a:ext uri="{FF2B5EF4-FFF2-40B4-BE49-F238E27FC236}">
                  <a16:creationId xmlns:a16="http://schemas.microsoft.com/office/drawing/2014/main" id="{99DA7E7B-5201-9D44-B9D1-F8698DA7F5CB}"/>
                </a:ext>
              </a:extLst>
            </p:cNvPr>
            <p:cNvSpPr/>
            <p:nvPr/>
          </p:nvSpPr>
          <p:spPr>
            <a:xfrm>
              <a:off x="3290045" y="3335464"/>
              <a:ext cx="4598893" cy="949934"/>
            </a:xfrm>
            <a:prstGeom prst="wedgeRectCallout">
              <a:avLst>
                <a:gd name="adj1" fmla="val -55635"/>
                <a:gd name="adj2" fmla="val 1988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C9AB966-253D-F34E-9E5F-C972786EC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3230" y="3383382"/>
              <a:ext cx="4534462" cy="847424"/>
            </a:xfrm>
            <a:prstGeom prst="rect">
              <a:avLst/>
            </a:prstGeom>
          </p:spPr>
        </p:pic>
      </p:grpSp>
      <p:pic>
        <p:nvPicPr>
          <p:cNvPr id="4" name="VS Code editor modify .user" descr="The image is a screen capture of the .user file, which needs to be editted to reflect the same value as the USERNAME constant variable in the main code file and the username command line argument to the main function.">
            <a:extLst>
              <a:ext uri="{FF2B5EF4-FFF2-40B4-BE49-F238E27FC236}">
                <a16:creationId xmlns:a16="http://schemas.microsoft.com/office/drawing/2014/main" id="{3640B8F0-F373-C345-8A50-23520D9C9100}"/>
              </a:ext>
            </a:extLst>
          </p:cNvPr>
          <p:cNvPicPr>
            <a:picLocks noChangeAspect="1"/>
          </p:cNvPicPr>
          <p:nvPr/>
        </p:nvPicPr>
        <p:blipFill rotWithShape="1">
          <a:blip r:embed="rId5">
            <a:extLst>
              <a:ext uri="{28A0092B-C50C-407E-A947-70E740481C1C}">
                <a14:useLocalDpi xmlns:a14="http://schemas.microsoft.com/office/drawing/2010/main" val="0"/>
              </a:ext>
            </a:extLst>
          </a:blip>
          <a:srcRect b="38444"/>
          <a:stretch/>
        </p:blipFill>
        <p:spPr>
          <a:xfrm>
            <a:off x="641446" y="2653637"/>
            <a:ext cx="4419600" cy="1488460"/>
          </a:xfrm>
          <a:prstGeom prst="rect">
            <a:avLst/>
          </a:prstGeom>
        </p:spPr>
      </p:pic>
      <p:sp>
        <p:nvSpPr>
          <p:cNvPr id="15" name="Step 7" descr="A circle with the number 7 inside of it, ot indicate that the .user file being editted is the 7th step.">
            <a:extLst>
              <a:ext uri="{FF2B5EF4-FFF2-40B4-BE49-F238E27FC236}">
                <a16:creationId xmlns:a16="http://schemas.microsoft.com/office/drawing/2014/main" id="{17A90153-5D40-3042-AAA2-64EF09EB8D5D}"/>
              </a:ext>
            </a:extLst>
          </p:cNvPr>
          <p:cNvSpPr/>
          <p:nvPr/>
        </p:nvSpPr>
        <p:spPr>
          <a:xfrm>
            <a:off x="4769667" y="2903419"/>
            <a:ext cx="255213" cy="232012"/>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grpSp>
        <p:nvGrpSpPr>
          <p:cNvPr id="16" name=".user file callout" descr="This callout shows the need to update the .user file to replicate the USERNAME constant variable in the main code file and the username argument passed to the main function.">
            <a:extLst>
              <a:ext uri="{FF2B5EF4-FFF2-40B4-BE49-F238E27FC236}">
                <a16:creationId xmlns:a16="http://schemas.microsoft.com/office/drawing/2014/main" id="{8CA8CC86-2CF3-4C46-95BB-85606F5EB89F}"/>
              </a:ext>
            </a:extLst>
          </p:cNvPr>
          <p:cNvGrpSpPr/>
          <p:nvPr/>
        </p:nvGrpSpPr>
        <p:grpSpPr>
          <a:xfrm>
            <a:off x="3598863" y="3300061"/>
            <a:ext cx="2822409" cy="1108165"/>
            <a:chOff x="3919585" y="3293237"/>
            <a:chExt cx="2822409" cy="1108165"/>
          </a:xfrm>
        </p:grpSpPr>
        <p:sp>
          <p:nvSpPr>
            <p:cNvPr id="13" name="Rectangular Callout 12">
              <a:extLst>
                <a:ext uri="{FF2B5EF4-FFF2-40B4-BE49-F238E27FC236}">
                  <a16:creationId xmlns:a16="http://schemas.microsoft.com/office/drawing/2014/main" id="{C34172A9-B757-5441-8734-357951A3A36D}"/>
                </a:ext>
              </a:extLst>
            </p:cNvPr>
            <p:cNvSpPr/>
            <p:nvPr/>
          </p:nvSpPr>
          <p:spPr>
            <a:xfrm>
              <a:off x="3919585" y="3293237"/>
              <a:ext cx="2822409" cy="1108165"/>
            </a:xfrm>
            <a:prstGeom prst="wedgeRectCallout">
              <a:avLst>
                <a:gd name="adj1" fmla="val -22541"/>
                <a:gd name="adj2" fmla="val -6939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71C9830-DC67-7441-BD7F-C40D0D566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7850" y="3333465"/>
              <a:ext cx="2743200" cy="1028700"/>
            </a:xfrm>
            <a:prstGeom prst="rect">
              <a:avLst/>
            </a:prstGeom>
          </p:spPr>
        </p:pic>
      </p:grpSp>
    </p:spTree>
    <p:extLst>
      <p:ext uri="{BB962C8B-B14F-4D97-AF65-F5344CB8AC3E}">
        <p14:creationId xmlns:p14="http://schemas.microsoft.com/office/powerpoint/2010/main" val="1867674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A04465-0014-4D33-ABA2-D6924F11FEE0}">
  <ds:schemaRefs>
    <ds:schemaRef ds:uri="http://schemas.openxmlformats.org/package/2006/metadata/core-properties"/>
    <ds:schemaRef ds:uri="http://purl.org/dc/elements/1.1/"/>
    <ds:schemaRef ds:uri="http://schemas.microsoft.com/office/2006/metadata/properties"/>
    <ds:schemaRef ds:uri="http://purl.org/dc/terms/"/>
    <ds:schemaRef ds:uri="fc700d6a-14c8-4431-87f0-1eb34fcb9ecc"/>
    <ds:schemaRef ds:uri="http://purl.org/dc/dcmitype/"/>
    <ds:schemaRef ds:uri="051abd47-9546-4a61-92e9-da62ec2358b6"/>
    <ds:schemaRef ds:uri="http://schemas.microsoft.com/office/2006/documentManagement/typ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8354DC7-84F3-4396-A7BF-0BF8661CF1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8F7E09-D485-4407-984B-97D2EA2C8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2083</TotalTime>
  <Words>190</Words>
  <Application>Microsoft Macintosh PowerPoint</Application>
  <PresentationFormat>On-screen Show (16:9)</PresentationFormat>
  <Paragraphs>33</Paragraphs>
  <Slides>8</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vt:i4>
      </vt:variant>
    </vt:vector>
  </HeadingPairs>
  <TitlesOfParts>
    <vt:vector size="19" baseType="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Coursera Lab Activity/Assignment Steps</vt:lpstr>
      <vt:lpstr>Coursera Lab - VS Code editor</vt:lpstr>
      <vt:lpstr>Open module directory and view README.md</vt:lpstr>
      <vt:lpstr>Edit Code Files (.py, .cpp, .h, .cu)</vt:lpstr>
      <vt:lpstr>Cleaning, Building, and Running Code</vt:lpstr>
      <vt:lpstr>For Assignments update code and .user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27</cp:revision>
  <dcterms:created xsi:type="dcterms:W3CDTF">2020-12-13T16:54:15Z</dcterms:created>
  <dcterms:modified xsi:type="dcterms:W3CDTF">2021-02-08T19:54:33Z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